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906000" cy="6858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4" d="100"/>
          <a:sy n="54" d="100"/>
        </p:scale>
        <p:origin x="-1248" y="-84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D54EC-7737-4DAB-854C-2CF534D81FB9}" type="datetimeFigureOut">
              <a:rPr lang="en-US" smtClean="0"/>
              <a:t>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6A7EF-D50A-4922-BD66-A294B6E58B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669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D54EC-7737-4DAB-854C-2CF534D81FB9}" type="datetimeFigureOut">
              <a:rPr lang="en-US" smtClean="0"/>
              <a:t>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6A7EF-D50A-4922-BD66-A294B6E58B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72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D54EC-7737-4DAB-854C-2CF534D81FB9}" type="datetimeFigureOut">
              <a:rPr lang="en-US" smtClean="0"/>
              <a:t>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6A7EF-D50A-4922-BD66-A294B6E58B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3770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D54EC-7737-4DAB-854C-2CF534D81FB9}" type="datetimeFigureOut">
              <a:rPr lang="en-US" smtClean="0"/>
              <a:t>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6A7EF-D50A-4922-BD66-A294B6E58B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4981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D54EC-7737-4DAB-854C-2CF534D81FB9}" type="datetimeFigureOut">
              <a:rPr lang="en-US" smtClean="0"/>
              <a:t>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6A7EF-D50A-4922-BD66-A294B6E58B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0784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D54EC-7737-4DAB-854C-2CF534D81FB9}" type="datetimeFigureOut">
              <a:rPr lang="en-US" smtClean="0"/>
              <a:t>1/20/2015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6A7EF-D50A-4922-BD66-A294B6E58B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36835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D54EC-7737-4DAB-854C-2CF534D81FB9}" type="datetimeFigureOut">
              <a:rPr lang="en-US" smtClean="0"/>
              <a:t>1/20/2015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6A7EF-D50A-4922-BD66-A294B6E58B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9185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D54EC-7737-4DAB-854C-2CF534D81FB9}" type="datetimeFigureOut">
              <a:rPr lang="en-US" smtClean="0"/>
              <a:t>1/20/2015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6A7EF-D50A-4922-BD66-A294B6E58B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7275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D54EC-7737-4DAB-854C-2CF534D81FB9}" type="datetimeFigureOut">
              <a:rPr lang="en-US" smtClean="0"/>
              <a:t>1/20/2015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6A7EF-D50A-4922-BD66-A294B6E58B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0683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D54EC-7737-4DAB-854C-2CF534D81FB9}" type="datetimeFigureOut">
              <a:rPr lang="en-US" smtClean="0"/>
              <a:t>1/20/2015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6A7EF-D50A-4922-BD66-A294B6E58B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068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D54EC-7737-4DAB-854C-2CF534D81FB9}" type="datetimeFigureOut">
              <a:rPr lang="en-US" smtClean="0"/>
              <a:t>1/20/2015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6A7EF-D50A-4922-BD66-A294B6E58B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6832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7D54EC-7737-4DAB-854C-2CF534D81FB9}" type="datetimeFigureOut">
              <a:rPr lang="en-US" smtClean="0"/>
              <a:t>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96A7EF-D50A-4922-BD66-A294B6E58B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14866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73549"/>
            <a:ext cx="9906000" cy="700509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762000" y="838200"/>
            <a:ext cx="213686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prstClr val="black"/>
                </a:solidFill>
                <a:ea typeface="+mj-ea"/>
                <a:cs typeface="+mj-cs"/>
              </a:rPr>
              <a:t>LOGO PROMOTOR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9381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906000" cy="7005098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565150"/>
          </a:xfrm>
        </p:spPr>
        <p:txBody>
          <a:bodyPr/>
          <a:lstStyle/>
          <a:p>
            <a:r>
              <a:rPr lang="en-US" dirty="0" smtClean="0"/>
              <a:t>LOGO PROMOTOR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550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4</Words>
  <Application>Microsoft Office PowerPoint</Application>
  <PresentationFormat>A4 Paper (210x297 mm)</PresentationFormat>
  <Paragraphs>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LOGO PROMOTOR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Doru</dc:creator>
  <cp:lastModifiedBy>Doru</cp:lastModifiedBy>
  <cp:revision>3</cp:revision>
  <dcterms:created xsi:type="dcterms:W3CDTF">2015-01-20T13:15:35Z</dcterms:created>
  <dcterms:modified xsi:type="dcterms:W3CDTF">2015-01-20T13:36:24Z</dcterms:modified>
</cp:coreProperties>
</file>